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CADAA-9010-4328-8FFE-81003C5E8CE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A0F52-3530-4CB5-9F5D-B330DEA3CF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/>
              <a:t>Food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picturesforcoloring.com/wp-content/uploads/2012/04/food-pictu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8511048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garlic</a:t>
            </a:r>
            <a:endParaRPr lang="en-US" dirty="0"/>
          </a:p>
        </p:txBody>
      </p:sp>
      <p:pic>
        <p:nvPicPr>
          <p:cNvPr id="22530" name="Picture 2" descr="http://www.aaanything.net/wp-content/gallery/funniest-animals-of-2010/thumbs/thumbs_funny_animals_yuck_garl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21920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Broccoli</a:t>
            </a:r>
            <a:endParaRPr lang="en-US" dirty="0"/>
          </a:p>
        </p:txBody>
      </p:sp>
      <p:pic>
        <p:nvPicPr>
          <p:cNvPr id="23554" name="Picture 2" descr="http://3.bp.blogspot.com/_FqQEHPUq6Zc/SQSLvvcun0I/AAAAAAAACs4/RCVASFIvSd8/s400/Broccoli_Oba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057400"/>
            <a:ext cx="3619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Carrots</a:t>
            </a:r>
          </a:p>
        </p:txBody>
      </p:sp>
      <p:pic>
        <p:nvPicPr>
          <p:cNvPr id="24578" name="Picture 2" descr="http://www.kulfoto.com/pic/0001/0023/6C6xA223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295400"/>
            <a:ext cx="3992165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Bread</a:t>
            </a:r>
            <a:endParaRPr lang="en-US" dirty="0"/>
          </a:p>
        </p:txBody>
      </p:sp>
      <p:pic>
        <p:nvPicPr>
          <p:cNvPr id="25602" name="Picture 2" descr="http://ucp.totfarm.com/pics/pic_123268888769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05000"/>
            <a:ext cx="5715000" cy="37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CORN</a:t>
            </a:r>
            <a:endParaRPr lang="en-US" dirty="0"/>
          </a:p>
        </p:txBody>
      </p:sp>
      <p:pic>
        <p:nvPicPr>
          <p:cNvPr id="4098" name="Picture 2" descr="http://4.bp.blogspot.com/_IAdsGov-RpI/SqFpYeAHn3I/AAAAAAAAAGc/_n79KjPJv-4/s400/cor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76400"/>
            <a:ext cx="3810000" cy="343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CHICKIN</a:t>
            </a:r>
            <a:endParaRPr lang="en-US" dirty="0"/>
          </a:p>
        </p:txBody>
      </p:sp>
      <p:pic>
        <p:nvPicPr>
          <p:cNvPr id="15362" name="Picture 2" descr="http://4.bp.blogspot.com/-J8Gu9QEC3zQ/T5Plw3hptPI/AAAAAAAHgTc/1ovfyBtoOX4/s1600/funny+chickens,+chicken+photos,+funny+birds+photo+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057400"/>
            <a:ext cx="3810000" cy="3248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NOOOOOOOOOOODLES</a:t>
            </a:r>
            <a:endParaRPr lang="en-US" dirty="0"/>
          </a:p>
        </p:txBody>
      </p:sp>
      <p:pic>
        <p:nvPicPr>
          <p:cNvPr id="16386" name="Picture 2" descr="http://www.innocentenglish.com/funny-pics/funny-pics/cat-with-nood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76400"/>
            <a:ext cx="3009900" cy="435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BEEF</a:t>
            </a:r>
            <a:endParaRPr lang="en-US" dirty="0"/>
          </a:p>
        </p:txBody>
      </p:sp>
      <p:pic>
        <p:nvPicPr>
          <p:cNvPr id="17410" name="Picture 2" descr="http://s1.static.gotsmile.net/images/2010/10/07/eat_more_beef_chicken.jpg_12864058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057400"/>
            <a:ext cx="5286375" cy="394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potatoes</a:t>
            </a:r>
            <a:endParaRPr lang="en-US" dirty="0"/>
          </a:p>
        </p:txBody>
      </p:sp>
      <p:pic>
        <p:nvPicPr>
          <p:cNvPr id="18434" name="Picture 2" descr="http://amazingdata.com/mediadata25/Image/hot_weird_funny_amazing_cool2_i-can-count-to-potato_20090726115239159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0574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</a:t>
            </a:r>
            <a:endParaRPr lang="en-US" dirty="0"/>
          </a:p>
        </p:txBody>
      </p:sp>
      <p:pic>
        <p:nvPicPr>
          <p:cNvPr id="19458" name="Picture 2" descr="http://desktopia.net/download/got-milk-funny-desktop-wallpaper-96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0"/>
            <a:ext cx="6677025" cy="4171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pic>
        <p:nvPicPr>
          <p:cNvPr id="20482" name="Picture 2" descr="http://images.cheezburger.com/completestore/2009/10/24/129008957650181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05000"/>
            <a:ext cx="4305300" cy="321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</a:t>
            </a:r>
            <a:endParaRPr lang="en-US" dirty="0"/>
          </a:p>
        </p:txBody>
      </p:sp>
      <p:pic>
        <p:nvPicPr>
          <p:cNvPr id="21506" name="Picture 2" descr="http://funny-pics-fun.com/wp-content/uploads/Lets-Fight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43948"/>
            <a:ext cx="5210175" cy="3890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</Words>
  <Application>Microsoft Office PowerPoint</Application>
  <PresentationFormat>On-screen Show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Food challenge</vt:lpstr>
      <vt:lpstr>CORN</vt:lpstr>
      <vt:lpstr>CHICKIN</vt:lpstr>
      <vt:lpstr>NOOOOOOOOOOODLES</vt:lpstr>
      <vt:lpstr>BEEF</vt:lpstr>
      <vt:lpstr>potatoes</vt:lpstr>
      <vt:lpstr>milk</vt:lpstr>
      <vt:lpstr>water</vt:lpstr>
      <vt:lpstr>POP</vt:lpstr>
      <vt:lpstr>garlic</vt:lpstr>
      <vt:lpstr>Broccoli</vt:lpstr>
      <vt:lpstr>Carrots</vt:lpstr>
      <vt:lpstr>Bread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challenge</dc:title>
  <dc:creator>Computer Tech</dc:creator>
  <cp:lastModifiedBy>Computer Tech</cp:lastModifiedBy>
  <cp:revision>4</cp:revision>
  <dcterms:created xsi:type="dcterms:W3CDTF">2012-05-29T18:38:29Z</dcterms:created>
  <dcterms:modified xsi:type="dcterms:W3CDTF">2012-05-29T19:09:51Z</dcterms:modified>
</cp:coreProperties>
</file>